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6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5" r:id="rId3"/>
    <p:sldId id="257" r:id="rId4"/>
    <p:sldId id="259" r:id="rId5"/>
    <p:sldId id="262" r:id="rId6"/>
    <p:sldId id="264" r:id="rId7"/>
    <p:sldId id="260" r:id="rId8"/>
    <p:sldId id="261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4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98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82370-57FF-8340-9396-6958C2AFC724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D401E-695D-0D47-8EFD-7F3F0BC4F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52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FB754-BC0C-E740-A4D0-339C7B896ED6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D410E-3DB6-6A48-A2F2-4B9B505C3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27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D410E-3DB6-6A48-A2F2-4B9B505C33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0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1" name="Date Placeholder 2"/>
          <p:cNvSpPr>
            <a:spLocks noGrp="1"/>
          </p:cNvSpPr>
          <p:nvPr>
            <p:ph type="dt" sz="half" idx="10"/>
          </p:nvPr>
        </p:nvSpPr>
        <p:spPr>
          <a:xfrm>
            <a:off x="6794936" y="6437032"/>
            <a:ext cx="2133600" cy="365125"/>
          </a:xfrm>
        </p:spPr>
        <p:txBody>
          <a:bodyPr/>
          <a:lstStyle/>
          <a:p>
            <a:fld id="{A198938B-211C-45DB-BD13-3128A95128F0}" type="datetime1">
              <a:rPr lang="en-US" smtClean="0"/>
              <a:t>2/11/2015</a:t>
            </a:fld>
            <a:endParaRPr lang="en-US"/>
          </a:p>
        </p:txBody>
      </p:sp>
      <p:sp>
        <p:nvSpPr>
          <p:cNvPr id="3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459" y="167347"/>
            <a:ext cx="630621" cy="359760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37" name="Group 16"/>
          <p:cNvGrpSpPr/>
          <p:nvPr userDrawn="1"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38" name="Rectangle 37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1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E595-C876-4E9F-B836-1BB117C76FFC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ED15D-D4AD-4A45-828E-B27BDCB22978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074E-6AD3-4F31-98A9-4E48996F99B5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523B0-C78F-427D-B59D-FA2DCCF8F71D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E47B-6433-41A9-A924-333191A6AC5E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731B0-5D63-4AA6-A5C2-5D93EE4BC92A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F714-D300-4588-BC9D-D878FF46EA3B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2"/>
          <p:cNvSpPr>
            <a:spLocks noGrp="1"/>
          </p:cNvSpPr>
          <p:nvPr>
            <p:ph type="dt" sz="half" idx="10"/>
          </p:nvPr>
        </p:nvSpPr>
        <p:spPr>
          <a:xfrm>
            <a:off x="6794936" y="6437032"/>
            <a:ext cx="2133600" cy="365125"/>
          </a:xfrm>
        </p:spPr>
        <p:txBody>
          <a:bodyPr/>
          <a:lstStyle/>
          <a:p>
            <a:fld id="{D9664977-BFAA-467C-9DF6-3364DC08B8C6}" type="datetime1">
              <a:rPr lang="en-US" smtClean="0"/>
              <a:t>2/11/2015</a:t>
            </a:fld>
            <a:endParaRPr lang="en-US"/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459" y="167347"/>
            <a:ext cx="630621" cy="359760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33" name="Group 16"/>
          <p:cNvGrpSpPr/>
          <p:nvPr userDrawn="1"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34" name="Rectangle 33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7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7F5A1-41A9-4941-86CA-B7749FD85701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Rectangle 13"/>
          <p:cNvSpPr/>
          <p:nvPr userDrawn="1"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459" y="167347"/>
            <a:ext cx="630621" cy="359760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20" name="Rectangle 1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E081-4F34-44AA-B8BB-17A2768857BE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1F4D-C885-4A28-A23A-D814999337AF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8FBC-462F-403C-A75A-BC0430220F04}" type="datetime1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E831-FBC0-4D8B-858B-310FB42B9C03}" type="datetime1">
              <a:rPr lang="en-US" smtClean="0"/>
              <a:t>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3FD28-CD95-4E32-ACBC-F00CBFD46420}" type="datetime1">
              <a:rPr lang="en-US" smtClean="0"/>
              <a:t>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26B03-C44F-4E97-A02A-5B04152A3ECE}" type="datetime1">
              <a:rPr lang="en-US" smtClean="0"/>
              <a:t>2/11/2015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DAD0FCB-3D61-4861-BA06-C8BAD8141B94}" type="datetime1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561400"/>
            <a:ext cx="6595238" cy="2407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7B97FC3-D461-DE49-B915-807BF03C436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</p:sldLayoutIdLst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ev3lessons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298" y="465825"/>
            <a:ext cx="8511709" cy="1029535"/>
          </a:xfrm>
        </p:spPr>
        <p:txBody>
          <a:bodyPr>
            <a:noAutofit/>
          </a:bodyPr>
          <a:lstStyle/>
          <a:p>
            <a:pPr algn="just"/>
            <a:r>
              <a:rPr lang="en-US" sz="4800" dirty="0" err="1" smtClean="0"/>
              <a:t>Lição</a:t>
            </a:r>
            <a:r>
              <a:rPr lang="en-US" sz="4800" dirty="0" smtClean="0"/>
              <a:t> de </a:t>
            </a:r>
            <a:r>
              <a:rPr lang="en-US" sz="4800" dirty="0" err="1" smtClean="0"/>
              <a:t>Programação</a:t>
            </a:r>
            <a:r>
              <a:rPr lang="en-US" sz="4800" dirty="0" smtClean="0"/>
              <a:t> </a:t>
            </a:r>
            <a:r>
              <a:rPr lang="en-US" sz="4800" dirty="0" err="1" smtClean="0"/>
              <a:t>Avançada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082402" y="4233533"/>
            <a:ext cx="2829829" cy="1188847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Por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dirty="0" smtClean="0">
                <a:solidFill>
                  <a:schemeClr val="tx1"/>
                </a:solidFill>
              </a:rPr>
              <a:t>Gnome it </a:t>
            </a:r>
            <a:r>
              <a:rPr lang="en-US" sz="2800" dirty="0" err="1" smtClean="0">
                <a:solidFill>
                  <a:schemeClr val="tx1"/>
                </a:solidFill>
              </a:rPr>
              <a:t>Alls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gnome_it_all_v4_large_whitebackground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7" y="3917097"/>
            <a:ext cx="2176111" cy="2176111"/>
          </a:xfrm>
          <a:prstGeom prst="rect">
            <a:avLst/>
          </a:prstGeom>
        </p:spPr>
      </p:pic>
      <p:pic>
        <p:nvPicPr>
          <p:cNvPr id="5" name="Picture 4" descr="88x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82" y="5759725"/>
            <a:ext cx="1117600" cy="3937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 dirty="0"/>
          </a:p>
        </p:txBody>
      </p:sp>
      <p:pic>
        <p:nvPicPr>
          <p:cNvPr id="1026" name="Picture 2" descr="http://ev3lessons.com/images/slider-flash/ev3lesso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55" y="4233533"/>
            <a:ext cx="3141752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5298" y="2188511"/>
            <a:ext cx="7560619" cy="14414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err="1">
                <a:solidFill>
                  <a:srgbClr val="FF0000"/>
                </a:solidFill>
              </a:rPr>
              <a:t>Outra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maneira</a:t>
            </a:r>
            <a:r>
              <a:rPr lang="en-US" sz="3600" dirty="0">
                <a:solidFill>
                  <a:srgbClr val="FF0000"/>
                </a:solidFill>
              </a:rPr>
              <a:t> de </a:t>
            </a:r>
            <a:r>
              <a:rPr lang="en-US" sz="3600" dirty="0" err="1">
                <a:solidFill>
                  <a:srgbClr val="FF0000"/>
                </a:solidFill>
              </a:rPr>
              <a:t>alinhar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em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uma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Linha</a:t>
            </a:r>
            <a:r>
              <a:rPr lang="en-US" sz="3600" dirty="0">
                <a:solidFill>
                  <a:srgbClr val="FF0000"/>
                </a:solidFill>
              </a:rPr>
              <a:t> - </a:t>
            </a:r>
            <a:r>
              <a:rPr lang="en-US" sz="3600" dirty="0" err="1">
                <a:solidFill>
                  <a:srgbClr val="FF0000"/>
                </a:solidFill>
              </a:rPr>
              <a:t>Abordagem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Iterativa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Notas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4163" y="2133600"/>
            <a:ext cx="8574087" cy="39925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é um </a:t>
            </a:r>
            <a:r>
              <a:rPr lang="en-US" dirty="0" err="1" smtClean="0"/>
              <a:t>pouco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complicada</a:t>
            </a:r>
            <a:r>
              <a:rPr lang="en-US" dirty="0" smtClean="0"/>
              <a:t> do </a:t>
            </a:r>
            <a:r>
              <a:rPr lang="en-US" dirty="0" err="1" smtClean="0"/>
              <a:t>que</a:t>
            </a:r>
            <a:r>
              <a:rPr lang="en-US" dirty="0" smtClean="0"/>
              <a:t> as </a:t>
            </a:r>
            <a:r>
              <a:rPr lang="en-US" dirty="0" err="1" smtClean="0"/>
              <a:t>outras</a:t>
            </a:r>
            <a:r>
              <a:rPr lang="en-US" dirty="0" smtClean="0"/>
              <a:t> no ev3lessons.com. </a:t>
            </a:r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tentaremos</a:t>
            </a:r>
            <a:r>
              <a:rPr lang="en-US" dirty="0" smtClean="0"/>
              <a:t> </a:t>
            </a:r>
            <a:r>
              <a:rPr lang="en-US" dirty="0" err="1" smtClean="0"/>
              <a:t>simplificar</a:t>
            </a:r>
            <a:r>
              <a:rPr lang="en-US" dirty="0" smtClean="0"/>
              <a:t> 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longo</a:t>
            </a:r>
            <a:r>
              <a:rPr lang="en-US" dirty="0" smtClean="0"/>
              <a:t> do tempo e </a:t>
            </a:r>
            <a:r>
              <a:rPr lang="en-US" dirty="0" err="1" smtClean="0"/>
              <a:t>adicionar</a:t>
            </a:r>
            <a:r>
              <a:rPr lang="en-US" dirty="0" smtClean="0"/>
              <a:t>  </a:t>
            </a:r>
            <a:r>
              <a:rPr lang="en-US" dirty="0" err="1" smtClean="0"/>
              <a:t>lições</a:t>
            </a:r>
            <a:r>
              <a:rPr lang="en-US" dirty="0" smtClean="0"/>
              <a:t> </a:t>
            </a:r>
            <a:r>
              <a:rPr lang="en-US" dirty="0" err="1" smtClean="0"/>
              <a:t>acompanhante</a:t>
            </a:r>
            <a:r>
              <a:rPr lang="en-US" dirty="0" smtClean="0"/>
              <a:t> </a:t>
            </a:r>
            <a:r>
              <a:rPr lang="en-US" dirty="0" err="1" smtClean="0"/>
              <a:t>adicionais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ajudar</a:t>
            </a:r>
            <a:r>
              <a:rPr lang="en-US" dirty="0" smtClean="0"/>
              <a:t> </a:t>
            </a:r>
            <a:r>
              <a:rPr lang="en-US" dirty="0" err="1" smtClean="0"/>
              <a:t>vocês</a:t>
            </a:r>
            <a:r>
              <a:rPr lang="en-US" dirty="0" smtClean="0"/>
              <a:t> a </a:t>
            </a:r>
            <a:r>
              <a:rPr lang="en-US" dirty="0" err="1" smtClean="0"/>
              <a:t>entender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lançando</a:t>
            </a:r>
            <a:r>
              <a:rPr lang="en-US" dirty="0" smtClean="0"/>
              <a:t> o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achamos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era </a:t>
            </a:r>
            <a:r>
              <a:rPr lang="en-US" dirty="0" err="1" smtClean="0"/>
              <a:t>útil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as </a:t>
            </a:r>
            <a:r>
              <a:rPr lang="en-US" dirty="0" err="1" smtClean="0"/>
              <a:t>equipes</a:t>
            </a:r>
            <a:r>
              <a:rPr lang="en-US" dirty="0" smtClean="0"/>
              <a:t> </a:t>
            </a:r>
            <a:r>
              <a:rPr lang="en-US" dirty="0" err="1" smtClean="0"/>
              <a:t>enxergarem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alternativos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alinhar</a:t>
            </a:r>
            <a:r>
              <a:rPr lang="en-US" dirty="0" smtClean="0"/>
              <a:t> e um </a:t>
            </a:r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pegar</a:t>
            </a:r>
            <a:r>
              <a:rPr lang="en-US" dirty="0" smtClean="0"/>
              <a:t> a </a:t>
            </a:r>
            <a:r>
              <a:rPr lang="en-US" dirty="0" err="1" smtClean="0"/>
              <a:t>lissão</a:t>
            </a:r>
            <a:r>
              <a:rPr lang="en-US" dirty="0" smtClean="0"/>
              <a:t> e </a:t>
            </a:r>
            <a:r>
              <a:rPr lang="en-US" dirty="0" err="1" smtClean="0"/>
              <a:t>melhorar</a:t>
            </a:r>
            <a:r>
              <a:rPr lang="en-US" dirty="0" smtClean="0"/>
              <a:t> a </a:t>
            </a:r>
            <a:r>
              <a:rPr lang="en-US" dirty="0" err="1" smtClean="0"/>
              <a:t>técnica</a:t>
            </a:r>
            <a:r>
              <a:rPr lang="en-US" dirty="0" smtClean="0"/>
              <a:t> </a:t>
            </a:r>
            <a:r>
              <a:rPr lang="en-US" dirty="0" err="1" smtClean="0"/>
              <a:t>apresentada</a:t>
            </a:r>
            <a:r>
              <a:rPr lang="en-US" dirty="0" smtClean="0"/>
              <a:t>. </a:t>
            </a:r>
          </a:p>
          <a:p>
            <a:r>
              <a:rPr lang="en-US" dirty="0" smtClean="0"/>
              <a:t>RLI </a:t>
            </a:r>
            <a:r>
              <a:rPr lang="en-US" dirty="0" err="1" smtClean="0"/>
              <a:t>significa</a:t>
            </a:r>
            <a:r>
              <a:rPr lang="en-US" dirty="0" smtClean="0"/>
              <a:t> </a:t>
            </a:r>
            <a:r>
              <a:rPr lang="en-US" dirty="0" err="1" smtClean="0"/>
              <a:t>Intensidade</a:t>
            </a:r>
            <a:r>
              <a:rPr lang="en-US" dirty="0" smtClean="0"/>
              <a:t> de Luz </a:t>
            </a:r>
            <a:r>
              <a:rPr lang="en-US" dirty="0" err="1" smtClean="0"/>
              <a:t>Refletida</a:t>
            </a:r>
            <a:r>
              <a:rPr lang="en-US" dirty="0" smtClean="0"/>
              <a:t> (</a:t>
            </a:r>
            <a:r>
              <a:rPr lang="en-US" dirty="0" err="1" smtClean="0"/>
              <a:t>modo</a:t>
            </a:r>
            <a:r>
              <a:rPr lang="en-US" dirty="0" smtClean="0"/>
              <a:t> Luz no Sensor de </a:t>
            </a:r>
            <a:r>
              <a:rPr lang="en-US" dirty="0" err="1" smtClean="0"/>
              <a:t>Cor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precisará</a:t>
            </a:r>
            <a:r>
              <a:rPr lang="en-US" dirty="0" smtClean="0"/>
              <a:t> de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sensores</a:t>
            </a:r>
            <a:r>
              <a:rPr lang="en-US" dirty="0" smtClean="0"/>
              <a:t> de </a:t>
            </a:r>
            <a:r>
              <a:rPr lang="en-US" dirty="0" err="1" smtClean="0"/>
              <a:t>luz</a:t>
            </a:r>
            <a:r>
              <a:rPr lang="en-US" dirty="0" smtClean="0"/>
              <a:t> </a:t>
            </a:r>
            <a:r>
              <a:rPr lang="en-US" dirty="0" err="1" smtClean="0"/>
              <a:t>bastante</a:t>
            </a:r>
            <a:r>
              <a:rPr lang="en-US" dirty="0" smtClean="0"/>
              <a:t> </a:t>
            </a:r>
            <a:r>
              <a:rPr lang="en-US" dirty="0" err="1" smtClean="0"/>
              <a:t>afastados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460641"/>
            <a:ext cx="8574087" cy="1410500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Programa</a:t>
            </a:r>
            <a:r>
              <a:rPr lang="en-US" dirty="0" smtClean="0"/>
              <a:t> de </a:t>
            </a:r>
            <a:r>
              <a:rPr lang="en-US" dirty="0" err="1" smtClean="0"/>
              <a:t>Alinhamento</a:t>
            </a:r>
            <a:r>
              <a:rPr lang="en-US" dirty="0" smtClean="0"/>
              <a:t> </a:t>
            </a:r>
            <a:r>
              <a:rPr lang="en-US" dirty="0" err="1" smtClean="0"/>
              <a:t>Iterativo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4163" y="2133600"/>
            <a:ext cx="8574087" cy="4412587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iteração</a:t>
            </a:r>
            <a:r>
              <a:rPr lang="en-US" dirty="0" smtClean="0"/>
              <a:t> é </a:t>
            </a:r>
            <a:r>
              <a:rPr lang="en-US" dirty="0" err="1" smtClean="0"/>
              <a:t>designada</a:t>
            </a:r>
            <a:r>
              <a:rPr lang="en-US" dirty="0" smtClean="0"/>
              <a:t> para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do </a:t>
            </a:r>
            <a:r>
              <a:rPr lang="en-US" dirty="0" err="1" smtClean="0"/>
              <a:t>que</a:t>
            </a:r>
            <a:r>
              <a:rPr lang="en-US" dirty="0" smtClean="0"/>
              <a:t> a </a:t>
            </a:r>
            <a:r>
              <a:rPr lang="en-US" dirty="0" err="1" smtClean="0"/>
              <a:t>última</a:t>
            </a:r>
            <a:r>
              <a:rPr lang="en-US" dirty="0" smtClean="0"/>
              <a:t>.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reduzir</a:t>
            </a:r>
            <a:r>
              <a:rPr lang="en-US" dirty="0" smtClean="0"/>
              <a:t> a </a:t>
            </a:r>
            <a:r>
              <a:rPr lang="en-US" dirty="0" err="1" smtClean="0"/>
              <a:t>gama</a:t>
            </a:r>
            <a:r>
              <a:rPr lang="en-US" dirty="0" smtClean="0"/>
              <a:t> de </a:t>
            </a:r>
            <a:r>
              <a:rPr lang="en-US" dirty="0" err="1" smtClean="0"/>
              <a:t>intensidade</a:t>
            </a:r>
            <a:r>
              <a:rPr lang="en-US" dirty="0" smtClean="0"/>
              <a:t> de luz </a:t>
            </a:r>
            <a:r>
              <a:rPr lang="en-US" dirty="0" err="1" smtClean="0"/>
              <a:t>refletida</a:t>
            </a:r>
            <a:r>
              <a:rPr lang="en-US" dirty="0" smtClean="0"/>
              <a:t> (RLI) 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procurando</a:t>
            </a:r>
            <a:r>
              <a:rPr lang="en-US" dirty="0" smtClean="0"/>
              <a:t> e </a:t>
            </a:r>
            <a:r>
              <a:rPr lang="en-US" dirty="0" err="1" smtClean="0"/>
              <a:t>diminuindo</a:t>
            </a:r>
            <a:r>
              <a:rPr lang="en-US" dirty="0" smtClean="0"/>
              <a:t> a </a:t>
            </a:r>
            <a:r>
              <a:rPr lang="en-US" dirty="0" err="1" smtClean="0"/>
              <a:t>velocidade</a:t>
            </a:r>
            <a:r>
              <a:rPr lang="en-US" dirty="0" smtClean="0"/>
              <a:t>.</a:t>
            </a:r>
            <a:r>
              <a:rPr lang="en-US" dirty="0"/>
              <a:t>  </a:t>
            </a:r>
            <a:endParaRPr lang="en-US" dirty="0" smtClean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, 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olha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RLI 20 indo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frente</a:t>
            </a:r>
            <a:r>
              <a:rPr lang="en-US" dirty="0" smtClean="0"/>
              <a:t> e </a:t>
            </a:r>
            <a:r>
              <a:rPr lang="en-US" dirty="0" err="1" smtClean="0"/>
              <a:t>faz</a:t>
            </a:r>
            <a:r>
              <a:rPr lang="en-US" dirty="0" smtClean="0"/>
              <a:t> o back up de 0,5 </a:t>
            </a:r>
            <a:r>
              <a:rPr lang="en-US" dirty="0" err="1" smtClean="0"/>
              <a:t>rotações</a:t>
            </a:r>
            <a:r>
              <a:rPr lang="en-US" dirty="0" smtClean="0"/>
              <a:t>. </a:t>
            </a:r>
            <a:r>
              <a:rPr lang="en-US" dirty="0" err="1" smtClean="0"/>
              <a:t>Fazer</a:t>
            </a:r>
            <a:r>
              <a:rPr lang="en-US" dirty="0" smtClean="0"/>
              <a:t> o back up de 0,5 </a:t>
            </a:r>
            <a:r>
              <a:rPr lang="en-US" dirty="0" err="1" smtClean="0"/>
              <a:t>rotações</a:t>
            </a:r>
            <a:r>
              <a:rPr lang="en-US" dirty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caso</a:t>
            </a:r>
            <a:r>
              <a:rPr lang="en-US" dirty="0" smtClean="0"/>
              <a:t>, o </a:t>
            </a:r>
            <a:r>
              <a:rPr lang="en-US" dirty="0" err="1" smtClean="0"/>
              <a:t>ângulo</a:t>
            </a:r>
            <a:r>
              <a:rPr lang="en-US" dirty="0" smtClean="0"/>
              <a:t> é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agudo</a:t>
            </a:r>
            <a:r>
              <a:rPr lang="en-US" dirty="0" smtClean="0"/>
              <a:t> e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ultrapassa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. A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olha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RLI 20 indo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frente</a:t>
            </a:r>
            <a:r>
              <a:rPr lang="en-US" dirty="0" smtClean="0"/>
              <a:t> e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igual</a:t>
            </a:r>
            <a:r>
              <a:rPr lang="en-US" dirty="0" smtClean="0"/>
              <a:t> RLI 44 indo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trás</a:t>
            </a:r>
            <a:r>
              <a:rPr lang="en-US" dirty="0" smtClean="0"/>
              <a:t>.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repete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loop </a:t>
            </a:r>
            <a:r>
              <a:rPr lang="en-US" dirty="0" err="1" smtClean="0"/>
              <a:t>cinco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r>
              <a:rPr lang="en-US" dirty="0" smtClean="0"/>
              <a:t>, </a:t>
            </a:r>
            <a:r>
              <a:rPr lang="en-US" dirty="0" err="1" smtClean="0"/>
              <a:t>subtraindo</a:t>
            </a:r>
            <a:r>
              <a:rPr lang="en-US" dirty="0" smtClean="0"/>
              <a:t> </a:t>
            </a:r>
            <a:r>
              <a:rPr lang="en-US" dirty="0" err="1" smtClean="0"/>
              <a:t>seis</a:t>
            </a:r>
            <a:r>
              <a:rPr lang="en-US" dirty="0" smtClean="0"/>
              <a:t> do TLI </a:t>
            </a:r>
            <a:r>
              <a:rPr lang="en-US" dirty="0" err="1" smtClean="0"/>
              <a:t>regredindo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Loop </a:t>
            </a:r>
            <a:r>
              <a:rPr lang="en-US" dirty="0" err="1" smtClean="0"/>
              <a:t>executar</a:t>
            </a:r>
            <a:r>
              <a:rPr lang="en-US" dirty="0" smtClean="0"/>
              <a:t>. </a:t>
            </a:r>
            <a:r>
              <a:rPr lang="en-US" dirty="0" err="1" smtClean="0"/>
              <a:t>Também</a:t>
            </a:r>
            <a:r>
              <a:rPr lang="en-US" dirty="0" smtClean="0"/>
              <a:t> </a:t>
            </a:r>
            <a:r>
              <a:rPr lang="en-US" dirty="0" err="1" smtClean="0"/>
              <a:t>diminui</a:t>
            </a:r>
            <a:r>
              <a:rPr lang="en-US" dirty="0" smtClean="0"/>
              <a:t> a </a:t>
            </a:r>
            <a:r>
              <a:rPr lang="en-US" dirty="0" err="1" smtClean="0"/>
              <a:t>velocidade</a:t>
            </a:r>
            <a:r>
              <a:rPr lang="en-US" dirty="0" smtClean="0"/>
              <a:t> </a:t>
            </a:r>
            <a:r>
              <a:rPr lang="en-US" dirty="0" err="1" smtClean="0"/>
              <a:t>depois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loop. 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se divide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, a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se divide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, 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diante</a:t>
            </a:r>
            <a:r>
              <a:rPr lang="en-US" dirty="0" smtClean="0"/>
              <a:t>.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tudo</a:t>
            </a:r>
            <a:r>
              <a:rPr lang="en-US" dirty="0" smtClean="0"/>
              <a:t> </a:t>
            </a:r>
            <a:r>
              <a:rPr lang="en-US" dirty="0" err="1" smtClean="0"/>
              <a:t>repete</a:t>
            </a:r>
            <a:r>
              <a:rPr lang="en-US" dirty="0" smtClean="0"/>
              <a:t> </a:t>
            </a:r>
            <a:r>
              <a:rPr lang="en-US" dirty="0" err="1" smtClean="0"/>
              <a:t>até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esteja</a:t>
            </a:r>
            <a:r>
              <a:rPr lang="en-US" dirty="0" smtClean="0"/>
              <a:t> indo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velodiade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pequena</a:t>
            </a:r>
            <a:r>
              <a:rPr lang="en-US" dirty="0" smtClean="0"/>
              <a:t> e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frente</a:t>
            </a:r>
            <a:r>
              <a:rPr lang="en-US" dirty="0" smtClean="0"/>
              <a:t> à </a:t>
            </a:r>
            <a:r>
              <a:rPr lang="en-US" dirty="0" err="1" smtClean="0"/>
              <a:t>procura</a:t>
            </a:r>
            <a:r>
              <a:rPr lang="en-US" dirty="0" smtClean="0"/>
              <a:t> de RLI 20 e </a:t>
            </a:r>
            <a:r>
              <a:rPr lang="en-US" dirty="0" err="1" smtClean="0"/>
              <a:t>vem</a:t>
            </a:r>
            <a:r>
              <a:rPr lang="en-US" dirty="0" smtClean="0"/>
              <a:t> com </a:t>
            </a:r>
            <a:r>
              <a:rPr lang="en-US" dirty="0" err="1" smtClean="0"/>
              <a:t>versões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r>
              <a:rPr lang="en-US" dirty="0" smtClean="0"/>
              <a:t> do RLI 20.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executa</a:t>
            </a:r>
            <a:r>
              <a:rPr lang="en-US" dirty="0" smtClean="0"/>
              <a:t> o loop </a:t>
            </a:r>
            <a:r>
              <a:rPr lang="en-US" dirty="0" err="1" smtClean="0"/>
              <a:t>cinco</a:t>
            </a:r>
            <a:r>
              <a:rPr lang="en-US" dirty="0" smtClean="0"/>
              <a:t> </a:t>
            </a:r>
            <a:r>
              <a:rPr lang="en-US" dirty="0" err="1" smtClean="0"/>
              <a:t>vezes</a:t>
            </a:r>
            <a:r>
              <a:rPr lang="en-US" dirty="0" smtClean="0"/>
              <a:t>.</a:t>
            </a:r>
            <a:r>
              <a:rPr lang="en-US" dirty="0"/>
              <a:t>  </a:t>
            </a:r>
            <a:endParaRPr lang="en-US" dirty="0" smtClean="0"/>
          </a:p>
          <a:p>
            <a:r>
              <a:rPr lang="en-US" b="1" dirty="0" err="1" smtClean="0"/>
              <a:t>Positivos</a:t>
            </a:r>
            <a:r>
              <a:rPr lang="en-US" b="1" dirty="0" smtClean="0"/>
              <a:t>: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programa</a:t>
            </a:r>
            <a:r>
              <a:rPr lang="en-US" dirty="0" smtClean="0"/>
              <a:t> </a:t>
            </a:r>
            <a:r>
              <a:rPr lang="en-US" dirty="0" err="1" smtClean="0"/>
              <a:t>trabalha</a:t>
            </a:r>
            <a:r>
              <a:rPr lang="en-US" dirty="0" smtClean="0"/>
              <a:t> com </a:t>
            </a:r>
            <a:r>
              <a:rPr lang="en-US" dirty="0" err="1" smtClean="0"/>
              <a:t>linhas</a:t>
            </a:r>
            <a:r>
              <a:rPr lang="en-US" dirty="0" smtClean="0"/>
              <a:t> </a:t>
            </a:r>
            <a:r>
              <a:rPr lang="en-US" dirty="0" err="1" smtClean="0"/>
              <a:t>azul</a:t>
            </a:r>
            <a:r>
              <a:rPr lang="en-US" dirty="0" smtClean="0"/>
              <a:t>, </a:t>
            </a:r>
            <a:r>
              <a:rPr lang="en-US" dirty="0" err="1" smtClean="0"/>
              <a:t>preta</a:t>
            </a:r>
            <a:r>
              <a:rPr lang="en-US" dirty="0" smtClean="0"/>
              <a:t> e </a:t>
            </a:r>
            <a:r>
              <a:rPr lang="en-US" dirty="0" err="1" smtClean="0"/>
              <a:t>verde</a:t>
            </a:r>
            <a:r>
              <a:rPr lang="en-US" dirty="0" smtClean="0"/>
              <a:t>.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sempre</a:t>
            </a:r>
            <a:r>
              <a:rPr lang="en-US" dirty="0" smtClean="0"/>
              <a:t> </a:t>
            </a:r>
            <a:r>
              <a:rPr lang="en-US" dirty="0" err="1" smtClean="0"/>
              <a:t>trabalha</a:t>
            </a:r>
            <a:r>
              <a:rPr lang="en-US" dirty="0" smtClean="0"/>
              <a:t> 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mudar</a:t>
            </a:r>
            <a:r>
              <a:rPr lang="en-US" dirty="0" smtClean="0"/>
              <a:t> </a:t>
            </a:r>
            <a:r>
              <a:rPr lang="en-US" dirty="0" err="1" smtClean="0"/>
              <a:t>facilmente</a:t>
            </a:r>
            <a:r>
              <a:rPr lang="en-US" dirty="0" smtClean="0"/>
              <a:t> a </a:t>
            </a:r>
            <a:r>
              <a:rPr lang="en-US" dirty="0" err="1" smtClean="0"/>
              <a:t>sensibilidade</a:t>
            </a:r>
            <a:r>
              <a:rPr lang="en-US" dirty="0" smtClean="0"/>
              <a:t> do RLI.</a:t>
            </a:r>
          </a:p>
          <a:p>
            <a:r>
              <a:rPr lang="en-US" b="1" dirty="0" err="1" smtClean="0"/>
              <a:t>Negativos</a:t>
            </a:r>
            <a:r>
              <a:rPr lang="en-US" b="1" dirty="0" smtClean="0"/>
              <a:t>: </a:t>
            </a:r>
            <a:r>
              <a:rPr lang="en-US" dirty="0" smtClean="0"/>
              <a:t>Um </a:t>
            </a:r>
            <a:r>
              <a:rPr lang="en-US" dirty="0" err="1" smtClean="0"/>
              <a:t>ponto</a:t>
            </a:r>
            <a:r>
              <a:rPr lang="en-US" dirty="0" smtClean="0"/>
              <a:t> </a:t>
            </a:r>
            <a:r>
              <a:rPr lang="en-US" dirty="0" err="1" smtClean="0"/>
              <a:t>negativo</a:t>
            </a:r>
            <a:r>
              <a:rPr lang="en-US" dirty="0" smtClean="0"/>
              <a:t> é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é </a:t>
            </a:r>
            <a:r>
              <a:rPr lang="en-US" dirty="0" err="1" smtClean="0"/>
              <a:t>complicado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 e </a:t>
            </a:r>
            <a:r>
              <a:rPr lang="en-US" dirty="0" err="1" smtClean="0"/>
              <a:t>difícil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entender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>
            <a:normAutofit/>
          </a:bodyPr>
          <a:lstStyle/>
          <a:p>
            <a:r>
              <a:rPr lang="en-US" dirty="0" err="1" smtClean="0"/>
              <a:t>Vídeo</a:t>
            </a:r>
            <a:r>
              <a:rPr lang="en-US" dirty="0" smtClean="0"/>
              <a:t> do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Alinhando</a:t>
            </a:r>
            <a:endParaRPr lang="en-US" dirty="0"/>
          </a:p>
        </p:txBody>
      </p:sp>
      <p:pic>
        <p:nvPicPr>
          <p:cNvPr id="4" name="square2line_reflect.mo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882" t="12518" r="18865"/>
          <a:stretch/>
        </p:blipFill>
        <p:spPr>
          <a:xfrm>
            <a:off x="284164" y="2097890"/>
            <a:ext cx="4805422" cy="4130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551714" y="1944534"/>
            <a:ext cx="3096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vídeo</a:t>
            </a:r>
            <a:r>
              <a:rPr lang="en-US" dirty="0" smtClean="0"/>
              <a:t> </a:t>
            </a:r>
            <a:r>
              <a:rPr lang="en-US" dirty="0" err="1" smtClean="0"/>
              <a:t>mostra</a:t>
            </a:r>
            <a:r>
              <a:rPr lang="en-US" dirty="0" smtClean="0"/>
              <a:t> o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alinhando</a:t>
            </a:r>
            <a:r>
              <a:rPr lang="en-US" dirty="0" smtClean="0"/>
              <a:t> à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preta</a:t>
            </a:r>
            <a:r>
              <a:rPr lang="en-US" dirty="0" smtClean="0"/>
              <a:t>. </a:t>
            </a:r>
            <a:r>
              <a:rPr lang="en-US" dirty="0" err="1" smtClean="0"/>
              <a:t>Mesmo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o </a:t>
            </a:r>
            <a:r>
              <a:rPr lang="en-US" dirty="0" err="1" smtClean="0"/>
              <a:t>robô</a:t>
            </a:r>
            <a:r>
              <a:rPr lang="en-US" dirty="0" smtClean="0"/>
              <a:t> </a:t>
            </a:r>
            <a:r>
              <a:rPr lang="en-US" dirty="0" err="1" smtClean="0"/>
              <a:t>entrar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ângulo</a:t>
            </a:r>
            <a:r>
              <a:rPr lang="en-US" dirty="0" smtClean="0"/>
              <a:t> </a:t>
            </a:r>
            <a:r>
              <a:rPr lang="en-US" dirty="0" err="1" smtClean="0"/>
              <a:t>agudo</a:t>
            </a:r>
            <a:r>
              <a:rPr lang="en-US" dirty="0" smtClean="0"/>
              <a:t>, </a:t>
            </a:r>
            <a:r>
              <a:rPr lang="en-US" dirty="0" err="1" smtClean="0"/>
              <a:t>ele</a:t>
            </a:r>
            <a:r>
              <a:rPr lang="en-US" dirty="0" smtClean="0"/>
              <a:t> é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alinhar</a:t>
            </a:r>
            <a:r>
              <a:rPr lang="en-US" dirty="0" smtClean="0"/>
              <a:t> </a:t>
            </a:r>
            <a:r>
              <a:rPr lang="en-US" dirty="0" err="1" smtClean="0"/>
              <a:t>bem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8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Etapa</a:t>
            </a:r>
            <a:r>
              <a:rPr lang="en-US" dirty="0" smtClean="0"/>
              <a:t> 1: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Meu</a:t>
            </a:r>
            <a:r>
              <a:rPr lang="en-US" dirty="0" smtClean="0"/>
              <a:t> </a:t>
            </a:r>
            <a:r>
              <a:rPr lang="en-US" dirty="0" err="1" smtClean="0"/>
              <a:t>Bloco</a:t>
            </a:r>
            <a:r>
              <a:rPr lang="en-US" dirty="0" smtClean="0"/>
              <a:t> de </a:t>
            </a:r>
            <a:r>
              <a:rPr lang="en-US" dirty="0" err="1" smtClean="0"/>
              <a:t>Escuridão</a:t>
            </a:r>
            <a:endParaRPr lang="en-US" dirty="0"/>
          </a:p>
        </p:txBody>
      </p:sp>
      <p:pic>
        <p:nvPicPr>
          <p:cNvPr id="3" name="Picture 2" descr="Screen Shot 2014-11-27 at 10.01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5577"/>
          <a:stretch/>
        </p:blipFill>
        <p:spPr>
          <a:xfrm>
            <a:off x="96762" y="1898955"/>
            <a:ext cx="9023048" cy="480181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5610261" y="2766646"/>
            <a:ext cx="2411421" cy="553998"/>
          </a:xfrm>
          <a:prstGeom prst="rect">
            <a:avLst/>
          </a:prstGeom>
          <a:solidFill>
            <a:srgbClr val="E2E2E2"/>
          </a:solidFill>
        </p:spPr>
        <p:txBody>
          <a:bodyPr wrap="square" rtlCol="0">
            <a:spAutoFit/>
          </a:bodyPr>
          <a:lstStyle/>
          <a:p>
            <a:r>
              <a:rPr lang="pt-BR" sz="1000" dirty="0" smtClean="0"/>
              <a:t>Isso vai para frente </a:t>
            </a:r>
            <a:r>
              <a:rPr lang="pt-BR" sz="1000" dirty="0"/>
              <a:t>até ele </a:t>
            </a:r>
            <a:r>
              <a:rPr lang="pt-BR" sz="1000" dirty="0" smtClean="0"/>
              <a:t>sentir </a:t>
            </a:r>
            <a:r>
              <a:rPr lang="pt-BR" sz="1000" dirty="0"/>
              <a:t>inferior ou igual a tudo o que RLI é a entrada em qualquer velocidade na entrada.</a:t>
            </a:r>
          </a:p>
        </p:txBody>
      </p:sp>
    </p:spTree>
    <p:extLst>
      <p:ext uri="{BB962C8B-B14F-4D97-AF65-F5344CB8AC3E}">
        <p14:creationId xmlns:p14="http://schemas.microsoft.com/office/powerpoint/2010/main" val="8256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Etapa</a:t>
            </a:r>
            <a:r>
              <a:rPr lang="en-US" dirty="0" smtClean="0"/>
              <a:t> 2: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Meu</a:t>
            </a:r>
            <a:r>
              <a:rPr lang="en-US" dirty="0" smtClean="0"/>
              <a:t> </a:t>
            </a:r>
            <a:r>
              <a:rPr lang="en-US" dirty="0" err="1" smtClean="0"/>
              <a:t>bloco</a:t>
            </a:r>
            <a:r>
              <a:rPr lang="en-US" dirty="0" smtClean="0"/>
              <a:t> de Luz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pic>
        <p:nvPicPr>
          <p:cNvPr id="5" name="Picture 4" descr="Screen Shot 2014-11-29 at 4.2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43" y="2299123"/>
            <a:ext cx="6759765" cy="407085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36702" y="2459416"/>
            <a:ext cx="2830257" cy="415498"/>
          </a:xfrm>
          <a:prstGeom prst="rect">
            <a:avLst/>
          </a:prstGeom>
          <a:solidFill>
            <a:srgbClr val="E2E2E2"/>
          </a:solidFill>
        </p:spPr>
        <p:txBody>
          <a:bodyPr wrap="square" rtlCol="0">
            <a:spAutoFit/>
          </a:bodyPr>
          <a:lstStyle/>
          <a:p>
            <a:r>
              <a:rPr lang="pt-BR" sz="1050" dirty="0"/>
              <a:t>Isso faz o backup </a:t>
            </a:r>
            <a:r>
              <a:rPr lang="pt-BR" sz="1050" dirty="0" smtClean="0"/>
              <a:t> maior </a:t>
            </a:r>
            <a:r>
              <a:rPr lang="pt-BR" sz="1050" dirty="0"/>
              <a:t>que qualquer RLI </a:t>
            </a:r>
            <a:r>
              <a:rPr lang="pt-BR" sz="1050" dirty="0" smtClean="0"/>
              <a:t>que é </a:t>
            </a:r>
            <a:r>
              <a:rPr lang="pt-BR" sz="1050" dirty="0"/>
              <a:t>recebido em qualquer velocidade é de entrada.</a:t>
            </a:r>
          </a:p>
        </p:txBody>
      </p:sp>
    </p:spTree>
    <p:extLst>
      <p:ext uri="{BB962C8B-B14F-4D97-AF65-F5344CB8AC3E}">
        <p14:creationId xmlns:p14="http://schemas.microsoft.com/office/powerpoint/2010/main" val="22201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Etapa</a:t>
            </a:r>
            <a:r>
              <a:rPr lang="en-US" dirty="0" smtClean="0"/>
              <a:t> 3: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(</a:t>
            </a:r>
            <a:r>
              <a:rPr lang="en-US" dirty="0" err="1" smtClean="0"/>
              <a:t>Página</a:t>
            </a:r>
            <a:r>
              <a:rPr lang="en-US" dirty="0" smtClean="0"/>
              <a:t> 1)</a:t>
            </a:r>
            <a:endParaRPr lang="en-US" dirty="0"/>
          </a:p>
        </p:txBody>
      </p:sp>
      <p:pic>
        <p:nvPicPr>
          <p:cNvPr id="4" name="Picture 3" descr="Screen Shot 2014-11-27 at 10.0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" y="2076523"/>
            <a:ext cx="7259835" cy="4672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3202" y="5454952"/>
            <a:ext cx="106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Continua no </a:t>
            </a:r>
            <a:r>
              <a:rPr lang="en-US" sz="1200" dirty="0" err="1" smtClean="0"/>
              <a:t>próximo</a:t>
            </a:r>
            <a:r>
              <a:rPr lang="en-US" sz="1200" dirty="0" smtClean="0"/>
              <a:t> slide. </a:t>
            </a:r>
            <a:r>
              <a:rPr lang="en-US" sz="1200" dirty="0" err="1" smtClean="0"/>
              <a:t>Dividido</a:t>
            </a:r>
            <a:r>
              <a:rPr lang="en-US" sz="1200" dirty="0" smtClean="0"/>
              <a:t> </a:t>
            </a:r>
            <a:r>
              <a:rPr lang="en-US" sz="1200" dirty="0" err="1" smtClean="0"/>
              <a:t>em</a:t>
            </a:r>
            <a:r>
              <a:rPr lang="en-US" sz="1200" dirty="0" smtClean="0"/>
              <a:t> </a:t>
            </a:r>
            <a:r>
              <a:rPr lang="en-US" sz="1200" dirty="0" err="1" smtClean="0"/>
              <a:t>dois</a:t>
            </a:r>
            <a:r>
              <a:rPr lang="en-US" sz="1200" dirty="0" smtClean="0"/>
              <a:t> </a:t>
            </a:r>
            <a:r>
              <a:rPr lang="en-US" sz="1200" dirty="0" err="1" smtClean="0"/>
              <a:t>por</a:t>
            </a:r>
            <a:r>
              <a:rPr lang="en-US" sz="1200" dirty="0" smtClean="0"/>
              <a:t> </a:t>
            </a:r>
            <a:r>
              <a:rPr lang="en-US" sz="1200" dirty="0" err="1" smtClean="0"/>
              <a:t>razões</a:t>
            </a:r>
            <a:r>
              <a:rPr lang="en-US" sz="1200" dirty="0" smtClean="0"/>
              <a:t> de </a:t>
            </a:r>
            <a:r>
              <a:rPr lang="en-US" sz="1200" dirty="0" err="1" smtClean="0"/>
              <a:t>espaço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2441347" y="2790642"/>
            <a:ext cx="1049572" cy="52322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700" dirty="0" smtClean="0"/>
              <a:t>Esse bloco começa com uma velocidade 30 e diminui toda vez que loop é executado</a:t>
            </a:r>
            <a:endParaRPr lang="pt-BR" sz="7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22723" y="2748685"/>
            <a:ext cx="611323" cy="553998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Alinha menos ou igual  a 20 RLI dirigindo para frente (</a:t>
            </a:r>
            <a:r>
              <a:rPr lang="pt-BR" sz="600" dirty="0" err="1" smtClean="0"/>
              <a:t>myblock</a:t>
            </a:r>
            <a:r>
              <a:rPr lang="pt-BR" sz="600" dirty="0" smtClean="0"/>
              <a:t>)</a:t>
            </a:r>
            <a:endParaRPr lang="pt-BR" sz="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76058" y="2798591"/>
            <a:ext cx="524786" cy="52322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r>
              <a:rPr lang="pt-BR" sz="700" dirty="0" smtClean="0"/>
              <a:t>Detecta RLI no sensor direito.</a:t>
            </a:r>
            <a:endParaRPr lang="pt-BR" sz="7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723374" y="2960879"/>
            <a:ext cx="723567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Compare o RLI do sensor direito para 20</a:t>
            </a:r>
            <a:endParaRPr lang="pt-BR" sz="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462842" y="2968383"/>
            <a:ext cx="675861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Detecta o RLI no sensor direito</a:t>
            </a:r>
            <a:endParaRPr lang="pt-BR" sz="6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63886" y="2960432"/>
            <a:ext cx="723567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Compare o RLI do sensor direito para 20</a:t>
            </a:r>
            <a:endParaRPr lang="pt-BR" sz="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94058" y="2775766"/>
            <a:ext cx="723567" cy="553998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Lógico que se ambos os sensores estão igual a 20 = verdadeiro</a:t>
            </a:r>
            <a:endParaRPr lang="pt-BR" sz="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865997" y="4757255"/>
            <a:ext cx="947540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Esse torna a velocidade negativa, para </a:t>
            </a:r>
            <a:r>
              <a:rPr lang="pt-BR" sz="600" dirty="0" err="1" smtClean="0"/>
              <a:t>back</a:t>
            </a:r>
            <a:r>
              <a:rPr lang="pt-BR" sz="600" dirty="0" smtClean="0"/>
              <a:t> </a:t>
            </a:r>
            <a:r>
              <a:rPr lang="pt-BR" sz="600" dirty="0" err="1" smtClean="0"/>
              <a:t>up</a:t>
            </a:r>
            <a:endParaRPr lang="pt-BR" sz="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880090" y="4801914"/>
            <a:ext cx="947540" cy="184666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Esse escreve velocidade</a:t>
            </a:r>
            <a:endParaRPr lang="pt-BR" sz="6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2069102" y="5646754"/>
            <a:ext cx="947540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Esse subtrai 6 de RLI colocando cada vez que o loop é executado</a:t>
            </a:r>
            <a:endParaRPr lang="pt-BR" sz="6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064087" y="5770523"/>
            <a:ext cx="696408" cy="184666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Esse escreve RLI</a:t>
            </a:r>
            <a:endParaRPr lang="pt-BR" sz="6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231420" y="4387292"/>
            <a:ext cx="2563516" cy="923330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Esse programa, vai para frente a velocidade 30 até ambos sensores lerem os 20 RLI, então ele retorna 0,5 rotações. Então ele repete o processo, reduz a velocidade e subtrai 6 de 50 RLI durante o </a:t>
            </a:r>
            <a:r>
              <a:rPr lang="pt-BR" sz="600" dirty="0" err="1" smtClean="0"/>
              <a:t>back</a:t>
            </a:r>
            <a:r>
              <a:rPr lang="pt-BR" sz="600" dirty="0" smtClean="0"/>
              <a:t> </a:t>
            </a:r>
            <a:r>
              <a:rPr lang="pt-BR" sz="600" dirty="0" err="1" smtClean="0"/>
              <a:t>up</a:t>
            </a:r>
            <a:r>
              <a:rPr lang="pt-BR" sz="600" dirty="0" smtClean="0"/>
              <a:t>. Ele repete isso cinco vezes até ambos sensores estarem exatamente em 20 RLI,  cada sensor equilibra em 20 RLI. Esse programa é designado por  um sensor  para senso na porta 3 e isso é no mesmo lado do robô como o motor na porta B. O outro sensor de luz está na porta B e o motor é a porta A. É também designado para parar o loop se ambos os motores lerem 20 quando pararem de ir para frente.</a:t>
            </a:r>
            <a:endParaRPr lang="pt-BR" sz="600" dirty="0"/>
          </a:p>
        </p:txBody>
      </p:sp>
    </p:spTree>
    <p:extLst>
      <p:ext uri="{BB962C8B-B14F-4D97-AF65-F5344CB8AC3E}">
        <p14:creationId xmlns:p14="http://schemas.microsoft.com/office/powerpoint/2010/main" val="302797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Etapa</a:t>
            </a:r>
            <a:r>
              <a:rPr lang="en-US" dirty="0" smtClean="0"/>
              <a:t> 3: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(</a:t>
            </a:r>
            <a:r>
              <a:rPr lang="en-US" dirty="0" err="1" smtClean="0"/>
              <a:t>Página</a:t>
            </a:r>
            <a:r>
              <a:rPr lang="en-US" dirty="0" smtClean="0"/>
              <a:t> 2)</a:t>
            </a:r>
            <a:endParaRPr lang="en-US" dirty="0"/>
          </a:p>
        </p:txBody>
      </p:sp>
      <p:pic>
        <p:nvPicPr>
          <p:cNvPr id="3" name="Picture 2" descr="Screen Shot 2014-11-27 at 10.0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98" y="1806696"/>
            <a:ext cx="5549638" cy="50944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2030864" y="2020502"/>
            <a:ext cx="1048766" cy="461665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Se ambos igualarem a 20, então é verdadeiro, interrompa o loop e finalize o programa</a:t>
            </a:r>
            <a:endParaRPr lang="pt-BR" sz="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2307443" y="5005865"/>
            <a:ext cx="1074111" cy="646331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Se falso, conte loops, e se igual a um, voltará 0,5 rotações, se maior do que uma usará backup no meu bloco com RLI e com velocidades de entrada</a:t>
            </a:r>
            <a:endParaRPr lang="pt-BR" sz="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802457" y="5375197"/>
            <a:ext cx="571501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" dirty="0" smtClean="0"/>
              <a:t>Ler bloco de força</a:t>
            </a:r>
            <a:endParaRPr lang="pt-BR" sz="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418893" y="5390940"/>
            <a:ext cx="542926" cy="276999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" dirty="0" smtClean="0"/>
              <a:t>Ler bloco RLI</a:t>
            </a:r>
            <a:endParaRPr lang="pt-BR" sz="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006754" y="5375197"/>
            <a:ext cx="747713" cy="369332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600" dirty="0" smtClean="0"/>
              <a:t>Alinhar maior ou igual para o </a:t>
            </a:r>
            <a:r>
              <a:rPr lang="pt-BR" sz="600" dirty="0" err="1" smtClean="0"/>
              <a:t>myblock</a:t>
            </a:r>
            <a:r>
              <a:rPr lang="pt-BR" sz="600" dirty="0" smtClean="0"/>
              <a:t> </a:t>
            </a:r>
            <a:endParaRPr lang="pt-BR" sz="600" dirty="0"/>
          </a:p>
        </p:txBody>
      </p:sp>
    </p:spTree>
    <p:extLst>
      <p:ext uri="{BB962C8B-B14F-4D97-AF65-F5344CB8AC3E}">
        <p14:creationId xmlns:p14="http://schemas.microsoft.com/office/powerpoint/2010/main" val="26628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167347"/>
            <a:ext cx="8574087" cy="1410500"/>
          </a:xfrm>
        </p:spPr>
        <p:txBody>
          <a:bodyPr/>
          <a:lstStyle/>
          <a:p>
            <a:r>
              <a:rPr lang="en-US" dirty="0" err="1" smtClean="0"/>
              <a:t>Créditos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4163" y="2133600"/>
            <a:ext cx="8574087" cy="39925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compilada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EV3Lessons.com.</a:t>
            </a:r>
          </a:p>
          <a:p>
            <a:r>
              <a:rPr lang="en-US" dirty="0" smtClean="0"/>
              <a:t>O </a:t>
            </a:r>
            <a:r>
              <a:rPr lang="en-US" dirty="0" err="1" smtClean="0"/>
              <a:t>Código</a:t>
            </a:r>
            <a:r>
              <a:rPr lang="en-US" dirty="0" smtClean="0"/>
              <a:t> EV3, </a:t>
            </a:r>
            <a:r>
              <a:rPr lang="en-US" dirty="0" err="1" smtClean="0"/>
              <a:t>vídeo</a:t>
            </a:r>
            <a:r>
              <a:rPr lang="en-US" dirty="0" smtClean="0"/>
              <a:t> e </a:t>
            </a:r>
            <a:r>
              <a:rPr lang="en-US" dirty="0" err="1" smtClean="0"/>
              <a:t>explicações</a:t>
            </a:r>
            <a:r>
              <a:rPr lang="en-US" dirty="0" smtClean="0"/>
              <a:t> </a:t>
            </a:r>
            <a:r>
              <a:rPr lang="en-US" dirty="0" err="1" smtClean="0"/>
              <a:t>vieram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time FLL The Gnome it </a:t>
            </a:r>
            <a:r>
              <a:rPr lang="en-US" dirty="0" err="1" smtClean="0"/>
              <a:t>Alls</a:t>
            </a:r>
            <a:r>
              <a:rPr lang="en-US" dirty="0" smtClean="0"/>
              <a:t> de Wisconsin</a:t>
            </a:r>
          </a:p>
          <a:p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lição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traduzida</a:t>
            </a:r>
            <a:r>
              <a:rPr lang="en-US" dirty="0" smtClean="0"/>
              <a:t> para o </a:t>
            </a:r>
            <a:r>
              <a:rPr lang="en-US" dirty="0" err="1" smtClean="0"/>
              <a:t>português</a:t>
            </a:r>
            <a:r>
              <a:rPr lang="en-US" dirty="0" smtClean="0"/>
              <a:t> pela </a:t>
            </a:r>
            <a:r>
              <a:rPr lang="en-US" dirty="0" err="1" smtClean="0"/>
              <a:t>equipe</a:t>
            </a:r>
            <a:r>
              <a:rPr lang="en-US" dirty="0" smtClean="0"/>
              <a:t> </a:t>
            </a:r>
            <a:r>
              <a:rPr lang="en-US" dirty="0" err="1" smtClean="0"/>
              <a:t>Gametech</a:t>
            </a:r>
            <a:r>
              <a:rPr lang="en-US" dirty="0" smtClean="0"/>
              <a:t> </a:t>
            </a:r>
            <a:r>
              <a:rPr lang="en-US" dirty="0" err="1" smtClean="0"/>
              <a:t>Canaã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Sinta</a:t>
            </a:r>
            <a:r>
              <a:rPr lang="en-US" dirty="0" smtClean="0"/>
              <a:t>-se </a:t>
            </a:r>
            <a:r>
              <a:rPr lang="en-US" dirty="0" err="1" smtClean="0"/>
              <a:t>livre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adaptar</a:t>
            </a:r>
            <a:r>
              <a:rPr lang="en-US" dirty="0" smtClean="0"/>
              <a:t> e </a:t>
            </a:r>
            <a:r>
              <a:rPr lang="en-US" dirty="0" err="1" smtClean="0"/>
              <a:t>usar</a:t>
            </a:r>
            <a:r>
              <a:rPr lang="en-US" dirty="0" smtClean="0"/>
              <a:t> a </a:t>
            </a:r>
            <a:r>
              <a:rPr lang="en-US" dirty="0" err="1" smtClean="0"/>
              <a:t>lição</a:t>
            </a:r>
            <a:r>
              <a:rPr lang="en-US" dirty="0" smtClean="0"/>
              <a:t>, mas </a:t>
            </a:r>
            <a:r>
              <a:rPr lang="en-US" dirty="0" err="1" smtClean="0"/>
              <a:t>por</a:t>
            </a:r>
            <a:r>
              <a:rPr lang="en-US" dirty="0" smtClean="0"/>
              <a:t> favor </a:t>
            </a:r>
            <a:r>
              <a:rPr lang="en-US" dirty="0" err="1" smtClean="0"/>
              <a:t>seja</a:t>
            </a:r>
            <a:r>
              <a:rPr lang="en-US" dirty="0" smtClean="0"/>
              <a:t> </a:t>
            </a:r>
            <a:r>
              <a:rPr lang="en-US" dirty="0" err="1" smtClean="0"/>
              <a:t>claro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creditar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autores</a:t>
            </a:r>
            <a:r>
              <a:rPr lang="en-US" dirty="0" smtClean="0"/>
              <a:t> </a:t>
            </a:r>
            <a:r>
              <a:rPr lang="en-US" dirty="0" err="1" smtClean="0"/>
              <a:t>originais</a:t>
            </a:r>
            <a:r>
              <a:rPr lang="en-US" dirty="0" smtClean="0"/>
              <a:t> da </a:t>
            </a:r>
            <a:r>
              <a:rPr lang="en-US" dirty="0" err="1" smtClean="0"/>
              <a:t>lição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achar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lições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ww.ev3lessons.com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88x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50" y="6298293"/>
            <a:ext cx="1117600" cy="3937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698" y="6561400"/>
            <a:ext cx="6595238" cy="240757"/>
          </a:xfrm>
        </p:spPr>
        <p:txBody>
          <a:bodyPr/>
          <a:lstStyle/>
          <a:p>
            <a:r>
              <a:rPr lang="en-US" smtClean="0"/>
              <a:t>©2015 EV3Lessons.com, Last edit 1/29/2015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271</TotalTime>
  <Words>691</Words>
  <Application>Microsoft Office PowerPoint</Application>
  <PresentationFormat>On-screen Show (4:3)</PresentationFormat>
  <Paragraphs>56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Wingdings</vt:lpstr>
      <vt:lpstr>Spectrum</vt:lpstr>
      <vt:lpstr>Lição de Programação Avançada</vt:lpstr>
      <vt:lpstr>Notas</vt:lpstr>
      <vt:lpstr>Objetivo: Programa de Alinhamento Iterativo</vt:lpstr>
      <vt:lpstr>Vídeo do Robô Alinhando</vt:lpstr>
      <vt:lpstr>Etapa 1: Criar Meu Bloco de Escuridão</vt:lpstr>
      <vt:lpstr>Etapa 2: Criar Meu bloco de Luz</vt:lpstr>
      <vt:lpstr>Etapa 3: Criar Código (Página 1)</vt:lpstr>
      <vt:lpstr>Etapa 3: Criar Código (Página 2)</vt:lpstr>
      <vt:lpstr>Créditos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 Lesson: Another Way to Line on a Line: Iterative Approach</dc:title>
  <dc:creator>Sanjay Seshan</dc:creator>
  <cp:lastModifiedBy>Sanjay Seshan</cp:lastModifiedBy>
  <cp:revision>30</cp:revision>
  <dcterms:created xsi:type="dcterms:W3CDTF">2014-11-28T02:44:55Z</dcterms:created>
  <dcterms:modified xsi:type="dcterms:W3CDTF">2015-02-11T17:35:06Z</dcterms:modified>
</cp:coreProperties>
</file>